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8439AE-88EF-48FD-A453-DE6DB1EF1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54B240F-2463-4339-95AA-82D4AB9C5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235C23-AD00-438E-82A1-294A8604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F1CF1F-2ACE-41EF-9EBC-DC288B9D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6D1CF5-F6D4-49A4-BD9A-89DE3E5A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81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D340E-0AD5-48C0-BF80-E955D471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97DAB5A-816C-42DD-8967-3E33A9334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C00A24-533B-448D-AD05-4DDC85F56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0A61B-633D-4ED4-BFE3-C1C30C67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31A5EF-98B9-47B7-A484-1909D497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78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317EDB-A6F1-4F25-A47E-F6858E450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299891-F260-45FC-A994-71AD6C7E1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1D8AC0-D89F-499D-BDB1-71401C6E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06A52F-15B2-4019-9F70-3C90012F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FCA16E-5C63-4A81-95D7-0AA26001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82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CF4BD-9D91-426D-B954-1B54648E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9D8775-430D-4D04-8626-17B8D8473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5ABD15-19AA-49FF-9D22-BC99F4F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897796-0516-4128-A986-F13715DD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ACD857-8FFD-4E2E-8C47-68E1EB69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55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F62147-ED31-4940-B1E2-F82CF036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FF009F-F16F-4C4E-9CAA-AB916BDEA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3A93A4-930B-41DF-A448-62C9252F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33CF39-340A-4035-8A7C-843B96F9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47F298-C542-41ED-BF42-88DB1B1B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3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877F7D-65D2-4F0C-9F2B-2CD56BA8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E2106E-EEF2-4460-82EE-4D2FF8316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BB1DC0-CDC6-4E85-8DD6-4E27B4C05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F365A20-60D3-49DF-B7FD-34C8179B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B55358-2464-4587-B9B2-D798F0BB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159A0D-5B27-4562-A2A8-76510B4E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87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C2B309-BC44-45D8-AF5C-13843B7A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885A16-3482-40FB-8704-754418B99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27BBFD-2DD5-48BA-ACF0-074EE8F0B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504F30-C257-424C-827F-ABF940030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08B37CD-3EC8-4D36-8F2B-DE31ECB47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71B89F-E702-4AB6-A2CC-ECCA5AAB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D215A71-0513-47DB-8455-FED73723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F7DE6FD-0D36-4EC3-A581-44409DD4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60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C76EA4-F0F7-449F-93C7-897EFC7C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FB27739-29E5-4029-91B7-C6DE3F55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CD6385-610B-4B83-A1CF-96B475BA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FA2150A-6BEF-4634-9D87-1252C7A5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14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F396ABC-56B9-4E20-9232-7E034B6E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8B920AC-F498-4C7C-9B2A-D4AFE224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0B2F424-01B1-4601-AC7C-EA79487C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04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052A9C-4DED-4B7E-AD9B-B202CCDFC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553272-D18E-466D-86ED-AB98C087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13944B-ADAD-4120-BE43-BA04AA400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FAA5DB2-19EB-4D9D-9E9F-2EE1237AE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4E690E0-AB0E-4B95-B6B0-09138BAA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DE8D55-1585-438C-BEA8-A1DFAB58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60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ADAA48-424B-4A49-A99B-47ED8D3B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FEB8DA3-C9A0-4F6C-B573-6B8084C86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04502C-65BD-4786-8105-253796CC0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1BD234-3839-442B-8629-960E5129F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84C98E-010F-4360-B9FC-EE687D31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B10EDB-2B5C-4053-873B-05F9A578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6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28A0A94-5142-4958-8CF1-1368ED27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92C65F-3A20-4BF5-956E-E7BB95886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CB2173-4B30-4D76-8440-932E5F64E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9F39-C071-4DFE-98F5-D4D304837F73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9E6B0F-69FF-41E4-9ABA-56A248BDC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A35513-DCF8-49FE-AE01-889B91241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F93B-6A2C-4925-840C-8C23DDA7B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6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ED70E1-200A-474F-ADBB-13076CDF2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Zmienne globalne i wskaźniki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B192C60-407F-4638-90F8-B77A8ABDF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183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DE066B-51C1-4DE1-81BB-A1CA550C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B2EBE-C08E-4A47-8E16-E1877D172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tej pory używaliśmy prawie wyłącznie </a:t>
            </a:r>
            <a:r>
              <a:rPr lang="pl-PL" dirty="0" err="1"/>
              <a:t>tzw</a:t>
            </a:r>
            <a:r>
              <a:rPr lang="pl-PL" dirty="0"/>
              <a:t> zmiennych lokalnych czyli definiowanych w funkcjach.</a:t>
            </a:r>
          </a:p>
          <a:p>
            <a:r>
              <a:rPr lang="pl-PL" dirty="0"/>
              <a:t>Zmienna globalna to zmienna definiowana poza funkcją i do której dostęp mają wszystkie funkcje(a do zmiennej lokalnej tylko ta, w której została zdefiniowana)</a:t>
            </a:r>
          </a:p>
        </p:txBody>
      </p:sp>
    </p:spTree>
    <p:extLst>
      <p:ext uri="{BB962C8B-B14F-4D97-AF65-F5344CB8AC3E}">
        <p14:creationId xmlns:p14="http://schemas.microsoft.com/office/powerpoint/2010/main" val="366381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C72786-303A-4BEE-B208-D0526D92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F97E1B-703E-4236-B8FE-55B2A3782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Stwórz program operujący na zmiennych globalnych(</a:t>
            </a:r>
            <a:r>
              <a:rPr lang="pl-PL" dirty="0" err="1"/>
              <a:t>a,b,c</a:t>
            </a:r>
            <a:r>
              <a:rPr lang="pl-PL" dirty="0"/>
              <a:t>). Funkcja </a:t>
            </a:r>
            <a:r>
              <a:rPr lang="pl-PL" dirty="0" err="1"/>
              <a:t>main</a:t>
            </a:r>
            <a:r>
              <a:rPr lang="pl-PL" dirty="0"/>
              <a:t> ma wczytać do zmiennych globalnych 3 liczby od użytkownika, następnie ma odpalić funkcję Pitagoras jeżeli wszystkie 3 liczby są większe od 0. Funkcja Pitagoras zaś ma sprawdzić czy podane liczby mogą być bokami trójkąta prostokątnego.</a:t>
            </a:r>
          </a:p>
        </p:txBody>
      </p:sp>
    </p:spTree>
    <p:extLst>
      <p:ext uri="{BB962C8B-B14F-4D97-AF65-F5344CB8AC3E}">
        <p14:creationId xmlns:p14="http://schemas.microsoft.com/office/powerpoint/2010/main" val="231240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75050-CC89-4118-BCCE-160BEADA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BCC9D-E590-44DD-B194-FCD1055D5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Zmień poprzedni program tak, by wczytywał jedynie 2 liczby. Przyjmij że są to boki trójkąta prostokątnego. Funkcję Pitagoras zmień tak by wyliczał zmienną c i zapisywał do niej wynik oraz wyświetlał c na ekranie.</a:t>
            </a:r>
          </a:p>
        </p:txBody>
      </p:sp>
    </p:spTree>
    <p:extLst>
      <p:ext uri="{BB962C8B-B14F-4D97-AF65-F5344CB8AC3E}">
        <p14:creationId xmlns:p14="http://schemas.microsoft.com/office/powerpoint/2010/main" val="407335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12C458-7D68-4DBD-B7D7-4DD01CDD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60DE60-4092-42F5-AC72-94BF8569C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Każda zmienna ma swój adres w pamięci. Używając zmiennych w kolejnych funkcjach tworzymy ich kopie, zajmujące kolejne komórki pamięci.</a:t>
            </a:r>
          </a:p>
          <a:p>
            <a:r>
              <a:rPr lang="pl-PL" b="1" dirty="0"/>
              <a:t>Wskaźnik</a:t>
            </a:r>
            <a:r>
              <a:rPr lang="pl-PL" dirty="0"/>
              <a:t> (ang. pointer) – typ zmiennej odpowiedzialnej za przechowywanie adresu do innej zmiennej</a:t>
            </a:r>
          </a:p>
          <a:p>
            <a:r>
              <a:rPr lang="pl-PL" dirty="0"/>
              <a:t>Można zobaczyć adres komórki w pamięci który zajmuje zmienna poprzez użycie znaku &amp;</a:t>
            </a:r>
          </a:p>
          <a:p>
            <a:r>
              <a:rPr lang="pl-PL" dirty="0"/>
              <a:t>Np. jeżeli mamy zmienną x to </a:t>
            </a:r>
            <a:r>
              <a:rPr lang="pl-PL" dirty="0" err="1"/>
              <a:t>cout</a:t>
            </a:r>
            <a:r>
              <a:rPr lang="pl-PL" dirty="0"/>
              <a:t>&lt;&lt;&amp;x wyświetli nam adres w pamięci pod którym znajduje się wartość zmiennej x</a:t>
            </a:r>
          </a:p>
          <a:p>
            <a:r>
              <a:rPr lang="pl-PL" dirty="0"/>
              <a:t>* – operator wyłuskania wartości zmiennej, na którą wskazuje wskaźnik (wyciąga wartość ze wskaźnika)</a:t>
            </a:r>
          </a:p>
        </p:txBody>
      </p:sp>
    </p:spTree>
    <p:extLst>
      <p:ext uri="{BB962C8B-B14F-4D97-AF65-F5344CB8AC3E}">
        <p14:creationId xmlns:p14="http://schemas.microsoft.com/office/powerpoint/2010/main" val="274244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4EF00-E3B1-40C4-8C90-0D234377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58D19D-188E-4598-8874-5824CA0E9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Dzięki wskaźnikom funkcja zamiast tworzyć kopie może operować na oryginalnych wartościach i je modyfikować, nawet jeżeli jest typu </a:t>
            </a:r>
            <a:r>
              <a:rPr lang="pl-PL" dirty="0" err="1"/>
              <a:t>void</a:t>
            </a:r>
            <a:r>
              <a:rPr lang="pl-PL" dirty="0"/>
              <a:t>. </a:t>
            </a:r>
          </a:p>
          <a:p>
            <a:r>
              <a:rPr lang="pl-PL" dirty="0"/>
              <a:t>Nawet funkcje z innym typem niż </a:t>
            </a:r>
            <a:r>
              <a:rPr lang="pl-PL" dirty="0" err="1"/>
              <a:t>void</a:t>
            </a:r>
            <a:r>
              <a:rPr lang="pl-PL" dirty="0"/>
              <a:t> mogą zwracać tylko wartość jednej zmiennej, zaś korzystając z wskaźników mogą modyfikować wartości </a:t>
            </a:r>
            <a:r>
              <a:rPr lang="pl-PL"/>
              <a:t>wielu zmiennych.</a:t>
            </a:r>
          </a:p>
        </p:txBody>
      </p:sp>
    </p:spTree>
    <p:extLst>
      <p:ext uri="{BB962C8B-B14F-4D97-AF65-F5344CB8AC3E}">
        <p14:creationId xmlns:p14="http://schemas.microsoft.com/office/powerpoint/2010/main" val="23352707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205</Words>
  <Application>Microsoft Office PowerPoint</Application>
  <PresentationFormat>Panoramiczny</PresentationFormat>
  <Paragraphs>13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Zmienne globalne i wskaźniki</vt:lpstr>
      <vt:lpstr>Prezentacja programu PowerPoint</vt:lpstr>
      <vt:lpstr>Prezentacja programu PowerPoint</vt:lpstr>
      <vt:lpstr>Prezentacja programu PowerPoint</vt:lpstr>
      <vt:lpstr>Wskaźniki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Zmienne globalne i wskaźniki</dc:title>
  <dc:creator>Przemysław Kozieł</dc:creator>
  <cp:lastModifiedBy>dell</cp:lastModifiedBy>
  <cp:revision>6</cp:revision>
  <dcterms:created xsi:type="dcterms:W3CDTF">2019-03-18T06:08:28Z</dcterms:created>
  <dcterms:modified xsi:type="dcterms:W3CDTF">2020-03-31T07:38:55Z</dcterms:modified>
</cp:coreProperties>
</file>