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7" r:id="rId11"/>
    <p:sldId id="265" r:id="rId12"/>
    <p:sldId id="266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EDBCE3-139C-46E8-B5ED-5F53A6EDE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FB298E4-720D-41A9-8048-B844AD972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2C867CD-2020-47D4-87E5-D9ECA9E63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8557-04A8-4068-B4E0-F22C3ACF8764}" type="datetimeFigureOut">
              <a:rPr lang="pl-PL" smtClean="0"/>
              <a:t>2018-12-10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0CCEB41-F6A6-45A6-8455-6A926713A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FCC4DE6-A6FB-4001-B961-48FCECEEA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4E17-301E-474E-96FE-82CC506581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129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4DE90F-8C80-4DC9-A905-FD258A369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0E96043-B35A-41A2-B029-785581ECD3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66C8D9B-D4C6-4F51-8DE6-7C353647B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8557-04A8-4068-B4E0-F22C3ACF8764}" type="datetimeFigureOut">
              <a:rPr lang="pl-PL" smtClean="0"/>
              <a:t>2018-12-10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38A4187-5033-4D8F-AA61-1FC88F184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C589F25-950D-4691-9634-2C0FC975F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4E17-301E-474E-96FE-82CC506581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7167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1EC4889-D497-4782-B6F9-E505916212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8A72C94-CEBA-4791-802D-666D763B96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051D5D-3384-44CF-84C0-B59AF00A2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8557-04A8-4068-B4E0-F22C3ACF8764}" type="datetimeFigureOut">
              <a:rPr lang="pl-PL" smtClean="0"/>
              <a:t>2018-12-10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859638-3C4A-4E1C-9187-9BE49737F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7C3F92F-46BB-4172-B299-7414B64CA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4E17-301E-474E-96FE-82CC506581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949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481016-B7E9-4613-9ABE-E9FC1ABC8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74E79A-7354-4F79-8832-685FE5AEC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386B58C-93AD-457B-8BAA-6E0ADD632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8557-04A8-4068-B4E0-F22C3ACF8764}" type="datetimeFigureOut">
              <a:rPr lang="pl-PL" smtClean="0"/>
              <a:t>2018-12-10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405E34D-EC0B-4280-A87F-DBE5AFA4B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6F8B1C7-E3AD-40D4-8D40-FAC6C5591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4E17-301E-474E-96FE-82CC506581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874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DA9872-78E1-47C2-A508-8A2ACCE46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39FC565-82F8-4098-ADB3-597FDCE4F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9346980-325E-4ACD-B4D9-1DB8831C2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8557-04A8-4068-B4E0-F22C3ACF8764}" type="datetimeFigureOut">
              <a:rPr lang="pl-PL" smtClean="0"/>
              <a:t>2018-12-10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63FEB22-224D-470F-8917-A1D42644A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ACF8802-85A3-4EA6-8AE4-1A0AEC14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4E17-301E-474E-96FE-82CC506581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59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97B870-43D6-4489-AEF8-BAFC48333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2AFDBC-7993-41A7-B2F8-E75CFD29CA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C21A078-59EF-4867-AE48-A941D16E2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70B3AD4-9E69-455B-84DF-0DA17255E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8557-04A8-4068-B4E0-F22C3ACF8764}" type="datetimeFigureOut">
              <a:rPr lang="pl-PL" smtClean="0"/>
              <a:t>2018-12-10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B8CC29D-A1D6-4FAE-AB42-F2346A953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1E89D8F-1191-4AF2-B168-CA25BDBB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4E17-301E-474E-96FE-82CC506581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8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99D33C-8616-40CA-8D3A-5929CFA0F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ECB3BCC-053E-444B-BB6B-8B2F07424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83162A6-6B4D-4CD9-8B2E-3677CAF46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ED3C1EA-645A-4F75-BC72-031148776F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059488A-1CA4-43E1-8AED-05F2B228CE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3D32A30E-DEA3-4223-B8F5-1C0BFE573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8557-04A8-4068-B4E0-F22C3ACF8764}" type="datetimeFigureOut">
              <a:rPr lang="pl-PL" smtClean="0"/>
              <a:t>2018-12-10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0389904-E11B-4B7B-9600-8FBF2BB67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3D3A4357-8EF9-4DFB-B3F7-E5D629F49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4E17-301E-474E-96FE-82CC506581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3923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85210F-DE7A-405A-AC2C-064869887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E30E60C-0752-48DA-A4DE-0AA3787D1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8557-04A8-4068-B4E0-F22C3ACF8764}" type="datetimeFigureOut">
              <a:rPr lang="pl-PL" smtClean="0"/>
              <a:t>2018-12-10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890715D-16EA-42E8-A7BF-CCCF5B19B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5A823D9-9088-4841-A037-E06D39598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4E17-301E-474E-96FE-82CC506581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9356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C3EF032-A7E1-4135-8343-18D826AFB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8557-04A8-4068-B4E0-F22C3ACF8764}" type="datetimeFigureOut">
              <a:rPr lang="pl-PL" smtClean="0"/>
              <a:t>2018-12-10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C54A02B-BA74-4A2E-B1AE-A4959D75B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7D6BF75-DC54-401A-A618-938BC4315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4E17-301E-474E-96FE-82CC506581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710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015DD9-F409-4B75-A88E-056D824B3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FD497E-E9F3-4A84-9572-F14347993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D0D1239-D7B4-4940-91B1-911B668C96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93BDA24-D17F-4728-83ED-99D481E9B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8557-04A8-4068-B4E0-F22C3ACF8764}" type="datetimeFigureOut">
              <a:rPr lang="pl-PL" smtClean="0"/>
              <a:t>2018-12-10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4AEB3CD-1680-4673-8F28-8925EDE3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1F9147F-BC46-4FB4-B674-C1D469F5A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4E17-301E-474E-96FE-82CC506581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929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450AE0-5BE8-431F-B816-D8CFDE772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5E76EFA7-C95B-4D4F-AF89-A83D5664FC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044AFD4-7135-4FD8-9666-B97049C5B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518983A-8E65-4278-A4ED-0B7E64EAD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8557-04A8-4068-B4E0-F22C3ACF8764}" type="datetimeFigureOut">
              <a:rPr lang="pl-PL" smtClean="0"/>
              <a:t>2018-12-10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3DFBD07-A7E7-4611-A19A-B1E3B836B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A1A8B3E-347F-4B47-87BC-A08C6EBB2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E4E17-301E-474E-96FE-82CC506581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307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CB52AB6-D5C9-4383-BE5C-F6FEBE606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6902404-6A01-42A2-AD54-AAD3BE37B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13968BD-7B07-4FF8-93D1-D9E37CB3D6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A8557-04A8-4068-B4E0-F22C3ACF8764}" type="datetimeFigureOut">
              <a:rPr lang="pl-PL" smtClean="0"/>
              <a:t>2018-12-10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17CBCB5-5D8B-49AF-B620-D94F7A6B84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D2F2D71-3CE3-4337-B780-7A58A109FE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E4E17-301E-474E-96FE-82CC5065814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287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8767DD-F073-435B-A361-20F7A23241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Funkcje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26B5ADB-C6AA-4BCC-967F-4A990EE636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6242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2B2F63-5E2B-4AC7-874A-3EC5A6203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B8E06-6E81-4D48-BFC9-4FE9AE0F1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Przykład prototypu funkcji: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err="1"/>
              <a:t>void</a:t>
            </a:r>
            <a:r>
              <a:rPr lang="pl-PL"/>
              <a:t> funkcja();</a:t>
            </a:r>
          </a:p>
        </p:txBody>
      </p:sp>
    </p:spTree>
    <p:extLst>
      <p:ext uri="{BB962C8B-B14F-4D97-AF65-F5344CB8AC3E}">
        <p14:creationId xmlns:p14="http://schemas.microsoft.com/office/powerpoint/2010/main" val="2617858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D6EB74-19AC-4F43-9CA6-15A6CCF79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E0A932-1D4D-4F0F-A24C-2298E6C07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marL="0" indent="0" algn="ctr">
              <a:buNone/>
            </a:pPr>
            <a:r>
              <a:rPr lang="pl-PL" sz="4400" dirty="0"/>
              <a:t>Funkcja z wartością zwrotną</a:t>
            </a:r>
          </a:p>
        </p:txBody>
      </p:sp>
    </p:spTree>
    <p:extLst>
      <p:ext uri="{BB962C8B-B14F-4D97-AF65-F5344CB8AC3E}">
        <p14:creationId xmlns:p14="http://schemas.microsoft.com/office/powerpoint/2010/main" val="3962603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B58B19-1828-4677-B48D-6BC9C780F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20D7A5-C5CF-4C0E-8872-9F3F542C3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Aby funkcja zwracała wartość należy użyć słowa kluczowego return</a:t>
            </a:r>
          </a:p>
        </p:txBody>
      </p:sp>
    </p:spTree>
    <p:extLst>
      <p:ext uri="{BB962C8B-B14F-4D97-AF65-F5344CB8AC3E}">
        <p14:creationId xmlns:p14="http://schemas.microsoft.com/office/powerpoint/2010/main" val="801456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FA52FC-A8C6-4FF7-B79F-6DA0CFC7A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692847-4C13-4082-9677-CE020C47B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Funkcja</a:t>
            </a:r>
            <a:r>
              <a:rPr lang="pl-PL" dirty="0"/>
              <a:t> (ang. </a:t>
            </a:r>
            <a:r>
              <a:rPr lang="pl-PL" dirty="0" err="1"/>
              <a:t>function</a:t>
            </a:r>
            <a:r>
              <a:rPr lang="pl-PL" dirty="0"/>
              <a:t>) jest fragmentem kodu programu, który możemy wielokrotnie wywoływać z różnych miejsc programu. Każda funkcja przed wykorzystaniem musi być zdefiniowana</a:t>
            </a:r>
          </a:p>
        </p:txBody>
      </p:sp>
    </p:spTree>
    <p:extLst>
      <p:ext uri="{BB962C8B-B14F-4D97-AF65-F5344CB8AC3E}">
        <p14:creationId xmlns:p14="http://schemas.microsoft.com/office/powerpoint/2010/main" val="967041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F404B1-E0F5-40C6-A399-7A5BA1354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9B1851-774E-4206-B08A-D04F2507C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Funkcję możemy tworzyć na dwa sposoby:</a:t>
            </a:r>
          </a:p>
          <a:p>
            <a:pPr lvl="1"/>
            <a:r>
              <a:rPr lang="pl-PL" dirty="0"/>
              <a:t>tworząc definicję wraz z ciałem funkcji</a:t>
            </a:r>
          </a:p>
          <a:p>
            <a:pPr lvl="1"/>
            <a:r>
              <a:rPr lang="pl-PL" dirty="0"/>
              <a:t>tworząc prototypy funkcji i deklarując ciało poniżej funkcji </a:t>
            </a:r>
            <a:r>
              <a:rPr lang="pl-PL" dirty="0" err="1"/>
              <a:t>main</a:t>
            </a:r>
            <a:r>
              <a:rPr lang="pl-PL" dirty="0"/>
              <a:t>()</a:t>
            </a:r>
          </a:p>
          <a:p>
            <a:pPr lvl="1"/>
            <a:endParaRPr lang="pl-PL" dirty="0"/>
          </a:p>
          <a:p>
            <a:r>
              <a:rPr lang="pl-PL" dirty="0"/>
              <a:t>Kolejne slajdy prezentują pierwszy sposób </a:t>
            </a:r>
            <a:r>
              <a:rPr lang="pl-PL"/>
              <a:t>tworzenia funkcji</a:t>
            </a:r>
          </a:p>
        </p:txBody>
      </p:sp>
    </p:spTree>
    <p:extLst>
      <p:ext uri="{BB962C8B-B14F-4D97-AF65-F5344CB8AC3E}">
        <p14:creationId xmlns:p14="http://schemas.microsoft.com/office/powerpoint/2010/main" val="2133962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3544E1-3812-443D-8F59-E2F5F46E6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017CDE-9134-4D3A-9D65-EBE8D9D16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Definicja funkcji wygląda następująco: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i="1" dirty="0" err="1"/>
              <a:t>typ_wyniku</a:t>
            </a:r>
            <a:r>
              <a:rPr lang="pl-PL" dirty="0"/>
              <a:t> </a:t>
            </a:r>
            <a:r>
              <a:rPr lang="pl-PL" i="1" dirty="0" err="1"/>
              <a:t>nazwa_funkcji</a:t>
            </a:r>
            <a:r>
              <a:rPr lang="pl-PL" dirty="0"/>
              <a:t>(</a:t>
            </a:r>
            <a:r>
              <a:rPr lang="pl-PL" i="1" dirty="0" err="1"/>
              <a:t>lista_argumentów</a:t>
            </a:r>
            <a:r>
              <a:rPr lang="pl-PL" dirty="0"/>
              <a:t>)</a:t>
            </a:r>
            <a:br>
              <a:rPr lang="pl-PL" dirty="0"/>
            </a:br>
            <a:r>
              <a:rPr lang="pl-PL" dirty="0"/>
              <a:t>{</a:t>
            </a:r>
            <a:br>
              <a:rPr lang="pl-PL" dirty="0"/>
            </a:br>
            <a:r>
              <a:rPr lang="pl-PL" dirty="0"/>
              <a:t>    treść funkcji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92695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45BC36-6BC0-4950-BCC0-391A6E264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EBAE3B-46B8-4670-8CB5-E5BF76687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typ_wyniku</a:t>
            </a:r>
            <a:r>
              <a:rPr lang="pl-PL" dirty="0"/>
              <a:t>       - określa rodzaj informacji, którą zwraca funkcja jako wynik swojej pracy(np. </a:t>
            </a:r>
            <a:r>
              <a:rPr lang="pl-PL" dirty="0" err="1"/>
              <a:t>int</a:t>
            </a:r>
            <a:r>
              <a:rPr lang="pl-PL" dirty="0"/>
              <a:t>, </a:t>
            </a:r>
            <a:r>
              <a:rPr lang="pl-PL" dirty="0" err="1"/>
              <a:t>float</a:t>
            </a:r>
            <a:r>
              <a:rPr lang="pl-PL" dirty="0"/>
              <a:t>, string). Jeśli funkcja nie zwraca wyniku (np. interesuje nas tylko wykonanie określonego kodu), to posiada typ </a:t>
            </a:r>
            <a:r>
              <a:rPr lang="pl-PL" dirty="0" err="1"/>
              <a:t>void</a:t>
            </a:r>
            <a:r>
              <a:rPr lang="pl-PL" dirty="0"/>
              <a:t> (ang. pusty).</a:t>
            </a:r>
          </a:p>
          <a:p>
            <a:endParaRPr lang="pl-PL" dirty="0"/>
          </a:p>
          <a:p>
            <a:r>
              <a:rPr lang="pl-PL" dirty="0" err="1"/>
              <a:t>nazwa_funkcji</a:t>
            </a:r>
            <a:r>
              <a:rPr lang="pl-PL" dirty="0"/>
              <a:t>    - zbudowana podobnie jak nazwa zmiennej - stosujemy identyczne reguły. Nazwa funkcji umożliwia odwołanie się do jej kodu.</a:t>
            </a:r>
          </a:p>
        </p:txBody>
      </p:sp>
    </p:spTree>
    <p:extLst>
      <p:ext uri="{BB962C8B-B14F-4D97-AF65-F5344CB8AC3E}">
        <p14:creationId xmlns:p14="http://schemas.microsoft.com/office/powerpoint/2010/main" val="148059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66559B-FA51-4E36-A8F1-457DA08E0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C6E1FF-B900-41C8-9BE4-6F6B34216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lista_argumentów</a:t>
            </a:r>
            <a:r>
              <a:rPr lang="pl-PL" dirty="0"/>
              <a:t> - zawiera definicje danych przekazywanych do funkcji. Lista zbudowana jest z wpisów:</a:t>
            </a:r>
          </a:p>
          <a:p>
            <a:pPr lvl="1"/>
            <a:r>
              <a:rPr lang="pl-PL" dirty="0" err="1"/>
              <a:t>typ_argumentu</a:t>
            </a:r>
            <a:r>
              <a:rPr lang="pl-PL" dirty="0"/>
              <a:t>   - jeden z typów danych zdefiniowanych w C++ (np. </a:t>
            </a:r>
            <a:r>
              <a:rPr lang="pl-PL" dirty="0" err="1"/>
              <a:t>int</a:t>
            </a:r>
            <a:r>
              <a:rPr lang="pl-PL" dirty="0"/>
              <a:t>, </a:t>
            </a:r>
            <a:r>
              <a:rPr lang="pl-PL" dirty="0" err="1"/>
              <a:t>double</a:t>
            </a:r>
            <a:r>
              <a:rPr lang="pl-PL" dirty="0"/>
              <a:t>, </a:t>
            </a:r>
            <a:r>
              <a:rPr lang="pl-PL" dirty="0" err="1"/>
              <a:t>bool</a:t>
            </a:r>
            <a:r>
              <a:rPr lang="pl-PL" dirty="0"/>
              <a:t>) lub typ zdefiniowany przez użytkownika.</a:t>
            </a:r>
          </a:p>
          <a:p>
            <a:pPr lvl="1"/>
            <a:r>
              <a:rPr lang="pl-PL" dirty="0"/>
              <a:t> </a:t>
            </a:r>
            <a:r>
              <a:rPr lang="pl-PL" dirty="0" err="1"/>
              <a:t>nazwa_argumentu</a:t>
            </a:r>
            <a:r>
              <a:rPr lang="pl-PL" dirty="0"/>
              <a:t> - zbudowana identycznie jak nazwa zmiennej. Pozwala odwoływać się do danego argumentu wewnątrz funkcji.</a:t>
            </a:r>
          </a:p>
        </p:txBody>
      </p:sp>
    </p:spTree>
    <p:extLst>
      <p:ext uri="{BB962C8B-B14F-4D97-AF65-F5344CB8AC3E}">
        <p14:creationId xmlns:p14="http://schemas.microsoft.com/office/powerpoint/2010/main" val="3537614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F2C9A8-EE3C-47D5-88BA-FB185F571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C2C78F-4593-4AF0-A5C8-B4E08A5215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5400" dirty="0"/>
              <a:t>Prototypy funkcji</a:t>
            </a:r>
          </a:p>
        </p:txBody>
      </p:sp>
    </p:spTree>
    <p:extLst>
      <p:ext uri="{BB962C8B-B14F-4D97-AF65-F5344CB8AC3E}">
        <p14:creationId xmlns:p14="http://schemas.microsoft.com/office/powerpoint/2010/main" val="2000082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6A5F59-86F8-4126-998B-B6E74CA75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858CB6-B626-4584-8B24-4C1B9F82A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Prototypy funkcji służą do zadeklarowania funkcji, której cała definicja znajdzie się po funkcji </a:t>
            </a:r>
            <a:r>
              <a:rPr lang="pl-PL" dirty="0" err="1"/>
              <a:t>main</a:t>
            </a:r>
            <a:r>
              <a:rPr lang="pl-PL" dirty="0"/>
              <a:t>(lub w innym pliku)</a:t>
            </a:r>
          </a:p>
        </p:txBody>
      </p:sp>
    </p:spTree>
    <p:extLst>
      <p:ext uri="{BB962C8B-B14F-4D97-AF65-F5344CB8AC3E}">
        <p14:creationId xmlns:p14="http://schemas.microsoft.com/office/powerpoint/2010/main" val="72629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E9D9EA-D461-4748-8F5E-8F4F5C7D3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4458D7-73D9-4D5A-9913-3EAFEF8ED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Sposób tworzenia prototypu:</a:t>
            </a:r>
          </a:p>
          <a:p>
            <a:r>
              <a:rPr lang="pl-PL" dirty="0"/>
              <a:t>Przed funkcją </a:t>
            </a:r>
            <a:r>
              <a:rPr lang="pl-PL" dirty="0" err="1"/>
              <a:t>main</a:t>
            </a:r>
            <a:r>
              <a:rPr lang="pl-PL" dirty="0"/>
              <a:t> należy zadeklarować funkcję, wraz z jej typem i argumentami. Pełną definicję, wraz z instrukcjami które funkcja wykonuje musi się zaś znaleźć po funkcji </a:t>
            </a:r>
            <a:r>
              <a:rPr lang="pl-PL" dirty="0" err="1"/>
              <a:t>main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3418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252</Words>
  <Application>Microsoft Office PowerPoint</Application>
  <PresentationFormat>Panoramiczny</PresentationFormat>
  <Paragraphs>29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Motyw pakietu Office</vt:lpstr>
      <vt:lpstr>Funkcje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Funkcje</dc:title>
  <dc:creator>Przemysław Kozieł</dc:creator>
  <cp:lastModifiedBy>Przemysław Kozieł</cp:lastModifiedBy>
  <cp:revision>10</cp:revision>
  <dcterms:created xsi:type="dcterms:W3CDTF">2018-12-02T18:31:37Z</dcterms:created>
  <dcterms:modified xsi:type="dcterms:W3CDTF">2018-12-10T10:38:20Z</dcterms:modified>
</cp:coreProperties>
</file>